
<file path=[Content_Types].xml><?xml version="1.0" encoding="utf-8"?>
<Types xmlns="http://schemas.openxmlformats.org/package/2006/content-types"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859" r:id="rId3"/>
    <p:sldId id="1035" r:id="rId4"/>
    <p:sldId id="1036" r:id="rId5"/>
    <p:sldId id="1037" r:id="rId6"/>
    <p:sldId id="1038" r:id="rId7"/>
    <p:sldId id="1039" r:id="rId8"/>
    <p:sldId id="1040" r:id="rId9"/>
    <p:sldId id="1041" r:id="rId10"/>
    <p:sldId id="1042" r:id="rId11"/>
    <p:sldId id="1043" r:id="rId12"/>
    <p:sldId id="1044" r:id="rId13"/>
    <p:sldId id="1045" r:id="rId14"/>
    <p:sldId id="1046" r:id="rId15"/>
    <p:sldId id="1047" r:id="rId16"/>
    <p:sldId id="1048" r:id="rId17"/>
    <p:sldId id="1049" r:id="rId18"/>
    <p:sldId id="1050" r:id="rId19"/>
    <p:sldId id="1051" r:id="rId20"/>
    <p:sldId id="1052" r:id="rId21"/>
    <p:sldId id="1053" r:id="rId22"/>
    <p:sldId id="1060" r:id="rId23"/>
    <p:sldId id="1054" r:id="rId24"/>
    <p:sldId id="1055" r:id="rId25"/>
    <p:sldId id="1056" r:id="rId26"/>
    <p:sldId id="1057" r:id="rId27"/>
    <p:sldId id="1058" r:id="rId28"/>
    <p:sldId id="1059" r:id="rId29"/>
    <p:sldId id="1061" r:id="rId30"/>
    <p:sldId id="1062" r:id="rId31"/>
    <p:sldId id="1063" r:id="rId32"/>
  </p:sldIdLst>
  <p:sldSz cx="12190095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EF"/>
    <a:srgbClr val="0D98DF"/>
    <a:srgbClr val="EBEAEA"/>
    <a:srgbClr val="FF0000"/>
    <a:srgbClr val="8DC369"/>
    <a:srgbClr val="009900"/>
    <a:srgbClr val="62812B"/>
    <a:srgbClr val="A0C83C"/>
    <a:srgbClr val="006C45"/>
    <a:srgbClr val="009B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15" autoAdjust="0"/>
    <p:restoredTop sz="94606" autoAdjust="0"/>
  </p:normalViewPr>
  <p:slideViewPr>
    <p:cSldViewPr showGuides="1">
      <p:cViewPr varScale="1">
        <p:scale>
          <a:sx n="110" d="100"/>
          <a:sy n="110" d="100"/>
        </p:scale>
        <p:origin x="564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954"/>
    </p:cViewPr>
  </p:sorterViewPr>
  <p:notesViewPr>
    <p:cSldViewPr>
      <p:cViewPr varScale="1">
        <p:scale>
          <a:sx n="81" d="100"/>
          <a:sy n="81" d="100"/>
        </p:scale>
        <p:origin x="-387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6DD8E7-ADCF-4362-B87F-019A5BEFE4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A6677A-7160-4083-9553-F35DCC12160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738664"/>
          </a:xfrm>
        </p:spPr>
        <p:txBody>
          <a:bodyPr wrap="square">
            <a:sp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Tx/>
              <a:buNone/>
              <a:tabLst>
                <a:tab pos="5645150" algn="l"/>
                <a:tab pos="9862820" algn="l"/>
              </a:tabLst>
              <a:defRPr sz="2800" b="0"/>
            </a:lvl1pPr>
            <a:lvl2pPr marL="457200" indent="0">
              <a:buFontTx/>
              <a:buNone/>
              <a:defRPr sz="2800" b="1"/>
            </a:lvl2pPr>
            <a:lvl3pPr marL="914400" indent="0">
              <a:buFontTx/>
              <a:buNone/>
              <a:defRPr sz="2800" b="1"/>
            </a:lvl3pPr>
            <a:lvl4pPr marL="1371600" indent="0">
              <a:buFontTx/>
              <a:buNone/>
              <a:defRPr sz="2800" b="1"/>
            </a:lvl4pPr>
            <a:lvl5pPr marL="1828800" indent="0">
              <a:buFontTx/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5951190" y="-27384"/>
            <a:ext cx="59242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福建省小学毕业升学考试试卷精选 英语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12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121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A251CE3-0789-4FE2-9BCC-68528F2EDFEB}" type="datetimeFigureOut">
              <a:rPr lang="zh-CN" altLang="en-US"/>
            </a:fld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2E4B378-20BA-44D9-BD0B-51CDB6E9541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1052239"/>
            <a:ext cx="1219200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0" dirty="0" smtClean="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厦门市</a:t>
            </a:r>
            <a:r>
              <a:rPr lang="zh-CN" altLang="en-US" sz="6000" dirty="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湖里区江头片区 </a:t>
            </a:r>
            <a:endParaRPr lang="zh-CN" altLang="en-US" sz="6000" dirty="0">
              <a:solidFill>
                <a:srgbClr val="70AD47">
                  <a:lumMod val="75000"/>
                </a:srgbClr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6000" dirty="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2024~2025 </a:t>
            </a:r>
            <a:r>
              <a:rPr lang="zh-CN" altLang="en-US" sz="6000" dirty="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学年第二学期</a:t>
            </a:r>
            <a:endParaRPr lang="zh-CN" altLang="en-US" sz="6000" dirty="0">
              <a:solidFill>
                <a:srgbClr val="70AD47">
                  <a:lumMod val="75000"/>
                </a:srgbClr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0" dirty="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期末试卷六年级</a:t>
            </a:r>
            <a:endParaRPr lang="zh-CN" altLang="en-US" sz="40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1140931"/>
            <a:ext cx="11517123" cy="44483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46" y="1099319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463" y="2832325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503" y="4304074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7" y="1188793"/>
            <a:ext cx="11499368" cy="35363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942" y="2934788"/>
            <a:ext cx="833007" cy="2635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9908" y="3135086"/>
            <a:ext cx="833007" cy="2635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656" y="3718561"/>
            <a:ext cx="833007" cy="2635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3782" y="3701144"/>
            <a:ext cx="833007" cy="2635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8948" y="4258492"/>
            <a:ext cx="1020554" cy="2635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1124744"/>
            <a:ext cx="11526001" cy="43798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5074" y="3274423"/>
            <a:ext cx="457200" cy="2461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2937" y="4659086"/>
            <a:ext cx="457200" cy="246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3099" y="1172316"/>
            <a:ext cx="10057452" cy="4061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2435" y="1715589"/>
            <a:ext cx="457200" cy="2635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5486" y="3361510"/>
            <a:ext cx="457200" cy="2635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78" y="4519749"/>
            <a:ext cx="457200" cy="263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1128718"/>
            <a:ext cx="11534879" cy="1700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999" y="2928918"/>
            <a:ext cx="10797147" cy="25883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892" y="198759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892" y="2928120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726" y="4234406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7" y="1196752"/>
            <a:ext cx="11508246" cy="31232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40" y="121253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80" y="2118224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764704"/>
            <a:ext cx="10395023" cy="23617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327" y="3197895"/>
            <a:ext cx="10400633" cy="3388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38" y="338967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12" y="4138612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172" y="4547915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920" y="4861424"/>
            <a:ext cx="45720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37" y="5601653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38" y="1138061"/>
            <a:ext cx="11535708" cy="48112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0355" y="3770811"/>
            <a:ext cx="457200" cy="3506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892" y="4624251"/>
            <a:ext cx="457200" cy="3506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372" y="5486399"/>
            <a:ext cx="457200" cy="350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0817" y="1178814"/>
            <a:ext cx="7983383" cy="13149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36" y="2700515"/>
            <a:ext cx="10794082" cy="8725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140" y="3529022"/>
            <a:ext cx="10607118" cy="1726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1577" y="3140968"/>
            <a:ext cx="457200" cy="3186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9166" y="4447254"/>
            <a:ext cx="457200" cy="318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702" y="1106498"/>
            <a:ext cx="11518110" cy="50588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6" y="1052736"/>
            <a:ext cx="11526001" cy="41577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8911" y="1416639"/>
            <a:ext cx="1162164" cy="1133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977" y="2971663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560" y="4277949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9195" y="908720"/>
            <a:ext cx="5143883" cy="2689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3018"/>
          <a:stretch>
            <a:fillRect/>
          </a:stretch>
        </p:blipFill>
        <p:spPr>
          <a:xfrm>
            <a:off x="334566" y="3717032"/>
            <a:ext cx="11526001" cy="22213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629" y="375543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172" y="4591457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8167" y="612628"/>
            <a:ext cx="4884942" cy="2554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3123934"/>
            <a:ext cx="11517123" cy="34734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46" y="3145835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503" y="4844006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12" y="5775823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764704"/>
            <a:ext cx="11500383" cy="20954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8019" y="2844656"/>
            <a:ext cx="6773068" cy="3787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6" y="1124744"/>
            <a:ext cx="11534879" cy="18315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84" y="3064325"/>
            <a:ext cx="11359518" cy="216928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 bwMode="auto">
          <a:xfrm>
            <a:off x="1497874" y="1625378"/>
            <a:ext cx="914400" cy="396788"/>
          </a:xfrm>
          <a:prstGeom prst="ellipse">
            <a:avLst/>
          </a:prstGeom>
          <a:noFill/>
          <a:ln w="12700" algn="ctr">
            <a:solidFill>
              <a:srgbClr val="00AEEF"/>
            </a:solidFill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en-US" sz="2800" kern="100" dirty="0" smtClean="0">
              <a:solidFill>
                <a:srgbClr val="FF0000"/>
              </a:solidFill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539800" y="2069514"/>
            <a:ext cx="923240" cy="386303"/>
          </a:xfrm>
          <a:prstGeom prst="ellipse">
            <a:avLst/>
          </a:prstGeom>
          <a:noFill/>
          <a:ln w="12700" algn="ctr">
            <a:solidFill>
              <a:srgbClr val="00AEEF"/>
            </a:solidFill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en-US" sz="2800" kern="100" dirty="0" smtClean="0">
              <a:solidFill>
                <a:srgbClr val="FF0000"/>
              </a:solidFill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531092" y="2548487"/>
            <a:ext cx="931948" cy="377594"/>
          </a:xfrm>
          <a:prstGeom prst="ellipse">
            <a:avLst/>
          </a:prstGeom>
          <a:noFill/>
          <a:ln w="12700" algn="ctr">
            <a:solidFill>
              <a:srgbClr val="00AEEF"/>
            </a:solidFill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en-US" sz="2800" kern="100" dirty="0" smtClean="0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46" y="3563846"/>
            <a:ext cx="457200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46" y="4443411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77" y="991812"/>
            <a:ext cx="11503312" cy="4957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339" y="1099152"/>
            <a:ext cx="11476473" cy="4418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966" y="1604417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509" y="2518817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9006" y="3927565"/>
            <a:ext cx="658688" cy="2722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572" y="5033554"/>
            <a:ext cx="1074250" cy="2722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7450" y="5033554"/>
            <a:ext cx="1074250" cy="272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6" y="1237090"/>
            <a:ext cx="11517123" cy="1687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398" y="1020694"/>
            <a:ext cx="11498259" cy="5000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980728"/>
            <a:ext cx="11517123" cy="5090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80" y="986108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463" y="1796005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80" y="3145834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97" y="4007982"/>
            <a:ext cx="45720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45" y="5305559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1080809"/>
            <a:ext cx="11526001" cy="44364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4286" y="2564904"/>
            <a:ext cx="1181080" cy="2764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9772" y="3418344"/>
            <a:ext cx="887842" cy="2764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103" y="3836356"/>
            <a:ext cx="887842" cy="2764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6274" y="3862482"/>
            <a:ext cx="887842" cy="2764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428" y="4724630"/>
            <a:ext cx="1199674" cy="2764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657" y="5151350"/>
            <a:ext cx="951669" cy="276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6" y="1196753"/>
            <a:ext cx="11534879" cy="33126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32" y="1813423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46" y="3441925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810585"/>
            <a:ext cx="11526001" cy="12834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457" y="2139778"/>
            <a:ext cx="11544692" cy="37880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1737" y="4659086"/>
            <a:ext cx="5758829" cy="3506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702" y="5085803"/>
            <a:ext cx="11584864" cy="3506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77" y="5512525"/>
            <a:ext cx="8241280" cy="350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7" y="1095881"/>
            <a:ext cx="11508246" cy="45653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46" y="164796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920" y="3111000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337" y="4678543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980729"/>
            <a:ext cx="11508246" cy="3166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486" y="4276143"/>
            <a:ext cx="11453769" cy="19611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006" y="1552166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11" y="3171960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463" y="5070429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6" y="1177193"/>
            <a:ext cx="11517123" cy="39799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852" y="267557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018" y="4234406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1113135"/>
            <a:ext cx="11517123" cy="47641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423" y="1682795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89" y="322421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423" y="4861423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7" y="1179694"/>
            <a:ext cx="11508246" cy="37614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1727" y="2553652"/>
            <a:ext cx="316480" cy="2835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0767" y="2971664"/>
            <a:ext cx="316480" cy="2835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3018" y="3372259"/>
            <a:ext cx="316480" cy="2835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6893" y="3790271"/>
            <a:ext cx="316480" cy="2835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1727" y="4216991"/>
            <a:ext cx="316480" cy="283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66" y="1196752"/>
            <a:ext cx="11526001" cy="3267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018" y="213564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018" y="3102291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algn="ctr">
          <a:solidFill>
            <a:srgbClr val="003300"/>
          </a:solidFill>
          <a:miter lim="800000"/>
        </a:ln>
      </a:spPr>
      <a:bodyPr vert="horz" wrap="none" lIns="91440" tIns="45720" rIns="91440" bIns="45720" numCol="1" rtlCol="0" anchor="ctr" anchorCtr="0" compatLnSpc="1">
        <a:spAutoFit/>
      </a:bodyPr>
      <a:lstStyle>
        <a:defPPr algn="just">
          <a:spcAft>
            <a:spcPts val="0"/>
          </a:spcAft>
          <a:defRPr sz="2800" kern="100" dirty="0" smtClean="0">
            <a:solidFill>
              <a:srgbClr val="FF0000"/>
            </a:solidFill>
          </a:defRPr>
        </a:defPPr>
      </a:lst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2800" b="1" kern="100">
            <a:solidFill>
              <a:srgbClr val="FF0000"/>
            </a:solidFill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Application>WPS 演示</Application>
  <PresentationFormat>自定义</PresentationFormat>
  <Paragraphs>4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楷体</vt:lpstr>
      <vt:lpstr>微软雅黑</vt:lpstr>
      <vt:lpstr>Arial Unicode MS</vt:lpstr>
      <vt:lpstr>Calibri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金状元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陈丽：15106785299</dc:creator>
  <cp:lastModifiedBy>DaisyDaisy</cp:lastModifiedBy>
  <cp:revision>356</cp:revision>
  <dcterms:created xsi:type="dcterms:W3CDTF">2020-11-06T05:24:00Z</dcterms:created>
  <dcterms:modified xsi:type="dcterms:W3CDTF">2025-10-27T09:08:19Z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8D617FEEF7EF4320A5EE5630DC0416F5_12</vt:lpwstr>
  </property>
</Properties>
</file>