
<file path=[Content_Types].xml><?xml version="1.0" encoding="utf-8"?>
<Types xmlns="http://schemas.openxmlformats.org/package/2006/content-types"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859" r:id="rId3"/>
    <p:sldId id="1035" r:id="rId4"/>
    <p:sldId id="1036" r:id="rId5"/>
    <p:sldId id="1037" r:id="rId6"/>
    <p:sldId id="1038" r:id="rId7"/>
    <p:sldId id="1039" r:id="rId8"/>
    <p:sldId id="1040" r:id="rId9"/>
    <p:sldId id="1041" r:id="rId10"/>
    <p:sldId id="1042" r:id="rId11"/>
    <p:sldId id="1043" r:id="rId12"/>
    <p:sldId id="1044" r:id="rId13"/>
    <p:sldId id="1045" r:id="rId14"/>
    <p:sldId id="1046" r:id="rId15"/>
    <p:sldId id="1047" r:id="rId16"/>
    <p:sldId id="1048" r:id="rId17"/>
    <p:sldId id="1049" r:id="rId18"/>
    <p:sldId id="1050" r:id="rId19"/>
    <p:sldId id="1051" r:id="rId20"/>
    <p:sldId id="1052" r:id="rId21"/>
    <p:sldId id="1053" r:id="rId22"/>
    <p:sldId id="1054" r:id="rId23"/>
    <p:sldId id="1060" r:id="rId24"/>
    <p:sldId id="1055" r:id="rId25"/>
    <p:sldId id="1056" r:id="rId26"/>
    <p:sldId id="1057" r:id="rId27"/>
    <p:sldId id="1058" r:id="rId28"/>
    <p:sldId id="1059" r:id="rId29"/>
    <p:sldId id="1061" r:id="rId30"/>
    <p:sldId id="1062" r:id="rId31"/>
    <p:sldId id="1063" r:id="rId32"/>
  </p:sldIdLst>
  <p:sldSz cx="12190095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AEA"/>
    <a:srgbClr val="FF0000"/>
    <a:srgbClr val="8DC369"/>
    <a:srgbClr val="009900"/>
    <a:srgbClr val="62812B"/>
    <a:srgbClr val="A0C83C"/>
    <a:srgbClr val="006C45"/>
    <a:srgbClr val="009B64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15" autoAdjust="0"/>
    <p:restoredTop sz="94606" autoAdjust="0"/>
  </p:normalViewPr>
  <p:slideViewPr>
    <p:cSldViewPr showGuides="1">
      <p:cViewPr varScale="1">
        <p:scale>
          <a:sx n="110" d="100"/>
          <a:sy n="110" d="100"/>
        </p:scale>
        <p:origin x="564" y="126"/>
      </p:cViewPr>
      <p:guideLst>
        <p:guide orient="horz" pos="214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54"/>
    </p:cViewPr>
  </p:sorterViewPr>
  <p:notesViewPr>
    <p:cSldViewPr>
      <p:cViewPr varScale="1">
        <p:scale>
          <a:sx n="81" d="100"/>
          <a:sy n="81" d="100"/>
        </p:scale>
        <p:origin x="-3876" y="-78"/>
      </p:cViewPr>
      <p:guideLst>
        <p:guide orient="horz" pos="285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6DD8E7-ADCF-4362-B87F-019A5BEFE4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A6677A-7160-4083-9553-F35DCC12160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738664"/>
          </a:xfrm>
        </p:spPr>
        <p:txBody>
          <a:bodyPr wrap="square">
            <a:sp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Tx/>
              <a:buNone/>
              <a:tabLst>
                <a:tab pos="5645150" algn="l"/>
                <a:tab pos="9862820" algn="l"/>
              </a:tabLst>
              <a:defRPr sz="2800" b="0"/>
            </a:lvl1pPr>
            <a:lvl2pPr marL="457200" indent="0">
              <a:buFontTx/>
              <a:buNone/>
              <a:defRPr sz="2800" b="1"/>
            </a:lvl2pPr>
            <a:lvl3pPr marL="914400" indent="0">
              <a:buFontTx/>
              <a:buNone/>
              <a:defRPr sz="2800" b="1"/>
            </a:lvl3pPr>
            <a:lvl4pPr marL="1371600" indent="0">
              <a:buFontTx/>
              <a:buNone/>
              <a:defRPr sz="2800" b="1"/>
            </a:lvl4pPr>
            <a:lvl5pPr marL="1828800" indent="0">
              <a:buFontTx/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5951190" y="-27384"/>
            <a:ext cx="59242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福建省小学毕业升学考试试卷精选 英语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251CE3-0789-4FE2-9BCC-68528F2EDFEB}" type="datetimeFigureOut">
              <a:rPr lang="zh-CN" altLang="en-US"/>
            </a:fld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E4B378-20BA-44D9-BD0B-51CDB6E9541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25400" y="1917109"/>
            <a:ext cx="12190413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0" smtClean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北京市</a:t>
            </a:r>
            <a:r>
              <a:rPr lang="zh-CN" altLang="en-US" sz="6000" dirty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海淀区 </a:t>
            </a:r>
            <a:r>
              <a:rPr lang="en-US" altLang="zh-CN" sz="6000" dirty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2024~2025 </a:t>
            </a:r>
            <a:r>
              <a:rPr lang="zh-CN" altLang="en-US" sz="6000" dirty="0" smtClean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学年</a:t>
            </a:r>
            <a:endParaRPr lang="zh-CN" altLang="en-US" sz="6000" dirty="0" smtClean="0">
              <a:solidFill>
                <a:srgbClr val="70AD47">
                  <a:lumMod val="75000"/>
                </a:srgbClr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0" dirty="0" smtClean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zh-CN" altLang="en-US" sz="6000" dirty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年级下学期期末英语试题</a:t>
            </a:r>
            <a:endParaRPr lang="zh-CN" altLang="en-US" sz="40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953355"/>
            <a:ext cx="11508246" cy="48519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006" y="1482497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423" y="3833811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602" y="1196752"/>
            <a:ext cx="11341169" cy="22856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32" y="1273491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161829"/>
            <a:ext cx="11526001" cy="4283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571" y="3459343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2983" y="344192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075" y="5105263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572" y="5105263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2983" y="5070429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732" y="793170"/>
            <a:ext cx="11144261" cy="57135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97" y="3666309"/>
            <a:ext cx="457200" cy="2461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97" y="4180115"/>
            <a:ext cx="457200" cy="2461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337" y="5538652"/>
            <a:ext cx="457200" cy="2461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005" y="6069875"/>
            <a:ext cx="457200" cy="2461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8114" y="5503818"/>
            <a:ext cx="457200" cy="2461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822" y="6035040"/>
            <a:ext cx="457200" cy="2461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8114" y="3683726"/>
            <a:ext cx="457200" cy="246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3280" y="4214949"/>
            <a:ext cx="457200" cy="246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025" y="2550868"/>
            <a:ext cx="8313057" cy="41016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7" y="764705"/>
            <a:ext cx="9044564" cy="1760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7749" y="4075611"/>
            <a:ext cx="457200" cy="2635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9418" y="5129348"/>
            <a:ext cx="457200" cy="2635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709" y="6174376"/>
            <a:ext cx="457200" cy="26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920" y="1958792"/>
            <a:ext cx="6649452" cy="46472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692"/>
          <a:stretch>
            <a:fillRect/>
          </a:stretch>
        </p:blipFill>
        <p:spPr>
          <a:xfrm>
            <a:off x="334566" y="730065"/>
            <a:ext cx="9628039" cy="11866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721" y="3971109"/>
            <a:ext cx="457200" cy="2809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2881" y="5103223"/>
            <a:ext cx="457200" cy="280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124744"/>
            <a:ext cx="11508246" cy="43483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3681" y="352030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2238009"/>
            <a:ext cx="11517123" cy="30631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614" y="1124744"/>
            <a:ext cx="8771025" cy="9259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5955" y="4225697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8081" y="2379481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822" y="2263377"/>
            <a:ext cx="11510780" cy="30378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669" y="1111249"/>
            <a:ext cx="8771025" cy="9259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206" y="3753394"/>
            <a:ext cx="457200" cy="3593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3783" y="4232365"/>
            <a:ext cx="457200" cy="359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7" y="1064260"/>
            <a:ext cx="11526000" cy="46689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657" y="1952759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114" y="4338907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082064"/>
            <a:ext cx="11517123" cy="42191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5614" y="1170077"/>
            <a:ext cx="1381125" cy="1400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851" y="2771365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561" y="4382451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598" y="1196752"/>
            <a:ext cx="10921337" cy="44819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857" y="1639251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091627"/>
            <a:ext cx="11517123" cy="23966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362"/>
          <a:stretch>
            <a:fillRect/>
          </a:stretch>
        </p:blipFill>
        <p:spPr>
          <a:xfrm>
            <a:off x="348949" y="3502727"/>
            <a:ext cx="11370662" cy="20145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46" y="1630543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89" y="3581263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52308"/>
          <a:stretch>
            <a:fillRect/>
          </a:stretch>
        </p:blipFill>
        <p:spPr>
          <a:xfrm>
            <a:off x="334566" y="1208416"/>
            <a:ext cx="11370662" cy="1860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91" y="3144470"/>
            <a:ext cx="11525821" cy="18687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80" y="1212531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766" y="4068943"/>
            <a:ext cx="10654462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840" y="4540302"/>
            <a:ext cx="10654462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045531"/>
            <a:ext cx="11508246" cy="4543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248440"/>
            <a:ext cx="11490490" cy="3908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304245"/>
            <a:ext cx="11499368" cy="3636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151155"/>
            <a:ext cx="11526001" cy="479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171" y="162183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45" y="2431731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88" y="4234405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992725"/>
            <a:ext cx="11526001" cy="53165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006" y="925149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98" y="2692989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81" y="3642223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99" y="4539206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380" y="1176088"/>
            <a:ext cx="11506310" cy="17488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640" y="2013721"/>
            <a:ext cx="1082705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97" y="2473234"/>
            <a:ext cx="10827050" cy="376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836712"/>
            <a:ext cx="11472735" cy="5644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104427"/>
            <a:ext cx="11534879" cy="45568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40" y="1796005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463" y="339838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006" y="4783045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764704"/>
            <a:ext cx="11526001" cy="56659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1037" r="1127"/>
          <a:stretch>
            <a:fillRect/>
          </a:stretch>
        </p:blipFill>
        <p:spPr>
          <a:xfrm>
            <a:off x="476252" y="1948033"/>
            <a:ext cx="11236777" cy="17438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1037" r="1127"/>
          <a:stretch>
            <a:fillRect/>
          </a:stretch>
        </p:blipFill>
        <p:spPr>
          <a:xfrm>
            <a:off x="478582" y="3717032"/>
            <a:ext cx="11236777" cy="1743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196752"/>
            <a:ext cx="11526001" cy="28259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966" y="170892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97" y="3111000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196752"/>
            <a:ext cx="11526001" cy="35710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57" y="1900509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052737"/>
            <a:ext cx="11517123" cy="3139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006" y="1674085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549" y="3250336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196752"/>
            <a:ext cx="11517123" cy="39381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520" y="16566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434" y="3380965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823461"/>
            <a:ext cx="11526001" cy="57018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46" y="2640737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98" y="4678543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714" y="790831"/>
            <a:ext cx="45720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087366"/>
            <a:ext cx="11508246" cy="49339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851" y="1996303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017" y="4216989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algn="ctr">
          <a:solidFill>
            <a:srgbClr val="003300"/>
          </a:solidFill>
          <a:miter lim="800000"/>
        </a:ln>
      </a:spPr>
      <a:bodyPr vert="horz" wrap="none" lIns="91440" tIns="45720" rIns="91440" bIns="45720" numCol="1" rtlCol="0" anchor="ctr" anchorCtr="0" compatLnSpc="1">
        <a:spAutoFit/>
      </a:bodyPr>
      <a:lstStyle>
        <a:defPPr algn="just">
          <a:spcAft>
            <a:spcPts val="0"/>
          </a:spcAft>
          <a:defRPr sz="2800" kern="100" dirty="0" smtClean="0">
            <a:solidFill>
              <a:srgbClr val="FF0000"/>
            </a:solidFill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2800" b="1" kern="100">
            <a:solidFill>
              <a:srgbClr val="FF0000"/>
            </a:solidFill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自定义</PresentationFormat>
  <Paragraphs>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楷体</vt:lpstr>
      <vt:lpstr>微软雅黑</vt:lpstr>
      <vt:lpstr>Arial Unicode MS</vt:lpstr>
      <vt:lpstr>Calibri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金状元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陈丽：15106785299</dc:creator>
  <cp:lastModifiedBy>DaisyDaisy</cp:lastModifiedBy>
  <cp:revision>358</cp:revision>
  <dcterms:created xsi:type="dcterms:W3CDTF">2020-11-06T05:24:00Z</dcterms:created>
  <dcterms:modified xsi:type="dcterms:W3CDTF">2025-10-27T09:11:45Z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79BA3FB8E7654E6C9A5460B322657BA7_12</vt:lpwstr>
  </property>
</Properties>
</file>