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859" r:id="rId2"/>
    <p:sldId id="1009" r:id="rId3"/>
    <p:sldId id="1016" r:id="rId4"/>
    <p:sldId id="1017" r:id="rId5"/>
    <p:sldId id="1020" r:id="rId6"/>
    <p:sldId id="1021" r:id="rId7"/>
    <p:sldId id="1015" r:id="rId8"/>
    <p:sldId id="1022" r:id="rId9"/>
    <p:sldId id="1011" r:id="rId10"/>
    <p:sldId id="1028" r:id="rId11"/>
    <p:sldId id="1023" r:id="rId12"/>
    <p:sldId id="1024" r:id="rId13"/>
    <p:sldId id="1025" r:id="rId14"/>
    <p:sldId id="1027" r:id="rId15"/>
    <p:sldId id="1032" r:id="rId16"/>
    <p:sldId id="1030" r:id="rId17"/>
    <p:sldId id="1031" r:id="rId18"/>
  </p:sldIdLst>
  <p:sldSz cx="1219041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DC369"/>
    <a:srgbClr val="009900"/>
    <a:srgbClr val="62812B"/>
    <a:srgbClr val="A0C83C"/>
    <a:srgbClr val="006C45"/>
    <a:srgbClr val="009B64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06" autoAdjust="0"/>
  </p:normalViewPr>
  <p:slideViewPr>
    <p:cSldViewPr>
      <p:cViewPr varScale="1">
        <p:scale>
          <a:sx n="102" d="100"/>
          <a:sy n="102" d="100"/>
        </p:scale>
        <p:origin x="25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54"/>
    </p:cViewPr>
  </p:sorterViewPr>
  <p:notesViewPr>
    <p:cSldViewPr>
      <p:cViewPr varScale="1">
        <p:scale>
          <a:sx n="85" d="100"/>
          <a:sy n="85" d="100"/>
        </p:scale>
        <p:origin x="3804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6DD8E7-ADCF-4362-B87F-019A5BEFE471}" type="datetimeFigureOut">
              <a:rPr lang="zh-CN" altLang="en-US"/>
              <a:t>2025/6/24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A6677A-7160-4083-9553-F35DCC12160A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738664"/>
          </a:xfrm>
        </p:spPr>
        <p:txBody>
          <a:bodyPr wrap="square">
            <a:sp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2800" b="0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6075603" y="-27384"/>
            <a:ext cx="59242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实验班提优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训练四年级上册英语译林版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  <a:t>2025/6/24</a:t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1820431"/>
            <a:ext cx="12192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Unit 8  What we wear</a:t>
            </a:r>
          </a:p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smtClean="0">
                <a:solidFill>
                  <a:prstClr val="black"/>
                </a:solidFill>
                <a:cs typeface="Times New Roman" panose="02020603050405020304" pitchFamily="18" charset="0"/>
              </a:rPr>
              <a:t>Module 2  </a:t>
            </a:r>
            <a:r>
              <a:rPr lang="zh-CN" altLang="en-US" sz="4000">
                <a:solidFill>
                  <a:prstClr val="black"/>
                </a:solidFill>
                <a:cs typeface="Times New Roman" panose="02020603050405020304" pitchFamily="18" charset="0"/>
              </a:rPr>
              <a:t>项目式学习</a:t>
            </a:r>
            <a:endParaRPr lang="zh-CN" altLang="en-US" sz="40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983548"/>
            <a:ext cx="11485848" cy="1949508"/>
          </a:xfrm>
        </p:spPr>
        <p:txBody>
          <a:bodyPr/>
          <a:lstStyle/>
          <a:p>
            <a:pPr lvl="0"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你喜欢什么课程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，答句意为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我喜欢体育课。我踢足球踢得很好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，是关于询问喜欢的课程以及体育相关的对话，图中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处学生在踢足球，和体育相关，故选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283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1052736"/>
            <a:ext cx="11520000" cy="470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14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836712"/>
            <a:ext cx="10800000" cy="55264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558" y="5769468"/>
            <a:ext cx="7056784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25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4904" b="66932"/>
          <a:stretch/>
        </p:blipFill>
        <p:spPr>
          <a:xfrm>
            <a:off x="334566" y="989491"/>
            <a:ext cx="792088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33068" b="33864"/>
          <a:stretch/>
        </p:blipFill>
        <p:spPr>
          <a:xfrm>
            <a:off x="334566" y="2767054"/>
            <a:ext cx="9308218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70269"/>
          <a:stretch/>
        </p:blipFill>
        <p:spPr>
          <a:xfrm>
            <a:off x="334566" y="4581128"/>
            <a:ext cx="9308218" cy="5179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757" y="908720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F</a:t>
            </a:r>
            <a:endParaRPr lang="zh-CN" altLang="en-US"/>
          </a:p>
        </p:txBody>
      </p:sp>
      <p:sp>
        <p:nvSpPr>
          <p:cNvPr id="7" name="内容占位符 1"/>
          <p:cNvSpPr>
            <a:spLocks noGrp="1"/>
          </p:cNvSpPr>
          <p:nvPr>
            <p:ph idx="1"/>
          </p:nvPr>
        </p:nvSpPr>
        <p:spPr>
          <a:xfrm>
            <a:off x="360854" y="1439645"/>
            <a:ext cx="11485848" cy="1303177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说的话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“I surf every weekend and sell lemonade at the beach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可知，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是在海滩上售卖柠檬水，不是在公园里，故为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9757" y="276863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T</a:t>
            </a:r>
            <a:endParaRPr lang="zh-CN" altLang="en-US"/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360854" y="3296057"/>
            <a:ext cx="1148584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说的话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“We built a 2-metre ice castle in our yard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可知，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跟家人在院子里堆了一个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米的冰雪城堡，故为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757" y="459658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T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08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46" y="1097292"/>
            <a:ext cx="11520000" cy="420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154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46" y="982998"/>
            <a:ext cx="11520000" cy="49662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4606" y="99883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338" y="226781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357" y="355385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040" y="478662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211" y="5130032"/>
            <a:ext cx="3080916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9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66" y="1052736"/>
            <a:ext cx="11520000" cy="407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403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66" y="1412776"/>
            <a:ext cx="11520000" cy="28738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0214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3740" y="199789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4790" y="31409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8204" y="375188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96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516" y="1268760"/>
            <a:ext cx="9520661" cy="2318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70" y="1068735"/>
            <a:ext cx="75247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48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908720"/>
            <a:ext cx="11520000" cy="38945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9622" y="764704"/>
            <a:ext cx="1872208" cy="44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0670" y="3573016"/>
            <a:ext cx="1162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spring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8862" y="4235175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warm</a:t>
            </a:r>
            <a:endParaRPr lang="zh-CN" altLang="en-US"/>
          </a:p>
        </p:txBody>
      </p:sp>
      <p:sp>
        <p:nvSpPr>
          <p:cNvPr id="6" name="内容占位符 1"/>
          <p:cNvSpPr>
            <a:spLocks noGrp="1"/>
          </p:cNvSpPr>
          <p:nvPr>
            <p:ph idx="1"/>
          </p:nvPr>
        </p:nvSpPr>
        <p:spPr>
          <a:xfrm>
            <a:off x="360854" y="4790119"/>
            <a:ext cx="11485848" cy="1303177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图片是春暖花开的景象，对应的是春天的特征，故填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spring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；由常识可知，春天的天气是温暖的，故填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84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8073" r="8819" b="31589"/>
          <a:stretch/>
        </p:blipFill>
        <p:spPr>
          <a:xfrm>
            <a:off x="343619" y="1052736"/>
            <a:ext cx="10504115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5711"/>
          <a:stretch/>
        </p:blipFill>
        <p:spPr>
          <a:xfrm>
            <a:off x="334566" y="1772816"/>
            <a:ext cx="11520000" cy="12961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5606" y="2780928"/>
            <a:ext cx="1872208" cy="3905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15519" y="1826718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summer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2715" y="1831708"/>
            <a:ext cx="982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swim</a:t>
            </a:r>
            <a:endParaRPr lang="zh-CN" altLang="en-US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360854" y="3002263"/>
            <a:ext cx="11485848" cy="1949508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图片是游泳，后句又提到吃冰淇淋，所以对应的季节是夏天，故填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summer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；由常识可知，在游泳池里可以游泳，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是情态动词，后面的动词用原形，故填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63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8073" r="8819" b="31589"/>
          <a:stretch/>
        </p:blipFill>
        <p:spPr>
          <a:xfrm>
            <a:off x="343619" y="1052736"/>
            <a:ext cx="10504115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6669" b="33327"/>
          <a:stretch/>
        </p:blipFill>
        <p:spPr>
          <a:xfrm>
            <a:off x="334566" y="1844824"/>
            <a:ext cx="11520000" cy="1512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614" y="1772816"/>
            <a:ext cx="8496944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9662" y="3284984"/>
            <a:ext cx="1066800" cy="390525"/>
          </a:xfrm>
          <a:prstGeom prst="rect">
            <a:avLst/>
          </a:prstGeom>
        </p:spPr>
      </p:pic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360854" y="3423708"/>
            <a:ext cx="11485848" cy="1949508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由常识可知，摘苹果和树叶变黄是秋天的景象，故填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autumn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；图片是女孩穿着舒适的毛衣，故填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sweaters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；由常识可知，秋天的风是凉爽的，故填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2678" y="2189092"/>
            <a:ext cx="1385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autumn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1662" y="2834830"/>
            <a:ext cx="1499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sweaters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91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8073" r="8819" b="31589"/>
          <a:stretch/>
        </p:blipFill>
        <p:spPr>
          <a:xfrm>
            <a:off x="343619" y="1052736"/>
            <a:ext cx="10504115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4767"/>
          <a:stretch/>
        </p:blipFill>
        <p:spPr>
          <a:xfrm>
            <a:off x="334566" y="1916832"/>
            <a:ext cx="11520000" cy="13318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598" y="1814339"/>
            <a:ext cx="5760640" cy="390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3739" y="2105697"/>
            <a:ext cx="118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winter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6302" y="2111887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cold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166" y="2753769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coats</a:t>
            </a:r>
            <a:endParaRPr lang="zh-CN" altLang="en-US"/>
          </a:p>
        </p:txBody>
      </p:sp>
      <p:sp>
        <p:nvSpPr>
          <p:cNvPr id="8" name="内容占位符 3"/>
          <p:cNvSpPr>
            <a:spLocks noGrp="1"/>
          </p:cNvSpPr>
          <p:nvPr>
            <p:ph idx="1"/>
          </p:nvPr>
        </p:nvSpPr>
        <p:spPr>
          <a:xfrm>
            <a:off x="360854" y="3284984"/>
            <a:ext cx="11485848" cy="1303177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由常识可知，堆雪人是冬天的景象，故填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；冬天的天气是寒冷的，故填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；冬天要穿厚外套，故填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coats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53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836712"/>
            <a:ext cx="11520000" cy="512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262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66" y="1157040"/>
            <a:ext cx="11520000" cy="4072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439" y="167364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D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333" y="2285925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G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58" y="289272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858" y="351405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E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476" y="4135387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F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439" y="471156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09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5181162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明天见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，下句意为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再见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，这是告别场景的对话 ，图中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处两个孩子在挥手，是告别情景，故选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让我们画一些画吧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，下句意为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好主意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，是关于提议画画并同意的对话，图中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处两个小朋友在画画，符合画画提议的场景，故选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这是谁的手套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，答句意为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它们是李明的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，是询问手套归属的对话，图中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是男生拿着手套向女孩询问手套归属的场景，故选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91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003300"/>
          </a:solidFill>
          <a:miter lim="800000"/>
        </a:ln>
      </a:spPr>
      <a:bodyPr vert="horz" wrap="none" lIns="91440" tIns="45720" rIns="91440" bIns="45720" numCol="1" rtlCol="0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477</Words>
  <Application>Microsoft Office PowerPoint</Application>
  <PresentationFormat>自定义</PresentationFormat>
  <Paragraphs>38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楷体</vt:lpstr>
      <vt:lpstr>宋体</vt:lpstr>
      <vt:lpstr>Arial</vt:lpstr>
      <vt:lpstr>Calibri</vt:lpstr>
      <vt:lpstr>Times New Roman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金状元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陈丽：15106785299</dc:creator>
  <cp:lastModifiedBy>Administrator</cp:lastModifiedBy>
  <cp:revision>359</cp:revision>
  <dcterms:created xsi:type="dcterms:W3CDTF">2020-11-06T05:24:00Z</dcterms:created>
  <dcterms:modified xsi:type="dcterms:W3CDTF">2025-06-24T07:04:07Z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