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859" r:id="rId2"/>
    <p:sldId id="1009" r:id="rId3"/>
    <p:sldId id="1015" r:id="rId4"/>
    <p:sldId id="1011" r:id="rId5"/>
    <p:sldId id="1013" r:id="rId6"/>
    <p:sldId id="1014" r:id="rId7"/>
    <p:sldId id="1016" r:id="rId8"/>
    <p:sldId id="1017" r:id="rId9"/>
    <p:sldId id="1018" r:id="rId10"/>
    <p:sldId id="1019" r:id="rId11"/>
    <p:sldId id="1021" r:id="rId12"/>
    <p:sldId id="1020" r:id="rId13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DC369"/>
    <a:srgbClr val="009900"/>
    <a:srgbClr val="62812B"/>
    <a:srgbClr val="A0C83C"/>
    <a:srgbClr val="006C45"/>
    <a:srgbClr val="009B6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06" autoAdjust="0"/>
  </p:normalViewPr>
  <p:slideViewPr>
    <p:cSldViewPr>
      <p:cViewPr varScale="1">
        <p:scale>
          <a:sx n="102" d="100"/>
          <a:sy n="102" d="100"/>
        </p:scale>
        <p:origin x="2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5" d="100"/>
          <a:sy n="85" d="100"/>
        </p:scale>
        <p:origin x="38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6075603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实验班提优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训练四年级上册英语译林版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2025/6/24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820431"/>
            <a:ext cx="12192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n-NO" altLang="zh-CN" sz="600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Unit 4  I like sport</a:t>
            </a: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smtClean="0">
                <a:solidFill>
                  <a:prstClr val="black"/>
                </a:solidFill>
                <a:cs typeface="Times New Roman" panose="02020603050405020304" pitchFamily="18" charset="0"/>
              </a:rPr>
              <a:t>Module </a:t>
            </a:r>
            <a:r>
              <a:rPr lang="en-US" altLang="zh-CN" sz="4000">
                <a:solidFill>
                  <a:prstClr val="black"/>
                </a:solidFill>
                <a:cs typeface="Times New Roman" panose="02020603050405020304" pitchFamily="18" charset="0"/>
              </a:rPr>
              <a:t>1  </a:t>
            </a:r>
            <a:r>
              <a:rPr lang="zh-CN" altLang="en-US" sz="4000">
                <a:solidFill>
                  <a:prstClr val="black"/>
                </a:solidFill>
                <a:cs typeface="Times New Roman" panose="02020603050405020304" pitchFamily="18" charset="0"/>
              </a:rPr>
              <a:t>项目式学习</a:t>
            </a:r>
            <a:endParaRPr lang="zh-CN" altLang="en-US" sz="4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6" y="1268760"/>
            <a:ext cx="11520000" cy="299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216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18741"/>
          <a:stretch/>
        </p:blipFill>
        <p:spPr>
          <a:xfrm>
            <a:off x="334566" y="1155673"/>
            <a:ext cx="9361040" cy="3425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1617" y="111946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8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066" y="696985"/>
            <a:ext cx="7405200" cy="593731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07174" y="4552553"/>
            <a:ext cx="2138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>
                <a:cs typeface="Times New Roman" panose="02020603050405020304" pitchFamily="18" charset="0"/>
              </a:rPr>
              <a:t>I am eleven years old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47334" y="4960216"/>
            <a:ext cx="864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47334" y="5315494"/>
            <a:ext cx="8640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12940" y="5670772"/>
            <a:ext cx="8984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177707" y="6026050"/>
            <a:ext cx="933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807174" y="4943549"/>
            <a:ext cx="1204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>
                <a:cs typeface="Times New Roman" panose="02020603050405020304" pitchFamily="18" charset="0"/>
              </a:rPr>
              <a:t>I like lions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84111" y="5272633"/>
            <a:ext cx="1391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>
                <a:cs typeface="Times New Roman" panose="02020603050405020304" pitchFamily="18" charset="0"/>
              </a:rPr>
              <a:t>They are big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22380" y="5630776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600">
                <a:cs typeface="Times New Roman" panose="02020603050405020304" pitchFamily="18" charset="0"/>
              </a:rPr>
              <a:t>I can dance</a:t>
            </a:r>
            <a:r>
              <a:rPr lang="en-US" altLang="zh-CN" sz="160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600">
                <a:cs typeface="Times New Roman" panose="02020603050405020304" pitchFamily="18" charset="0"/>
              </a:rPr>
              <a:t>（</a:t>
            </a:r>
            <a:r>
              <a:rPr lang="zh-CN" altLang="zh-CN" sz="1600">
                <a:ea typeface="楷体" panose="02010609060101010101" pitchFamily="49" charset="-122"/>
                <a:cs typeface="Times New Roman" panose="02020603050405020304" pitchFamily="18" charset="0"/>
              </a:rPr>
              <a:t>仅供参考</a:t>
            </a:r>
            <a:r>
              <a:rPr lang="zh-CN" altLang="zh-CN" sz="1600">
                <a:cs typeface="Times New Roman" panose="02020603050405020304" pitchFamily="18" charset="0"/>
              </a:rPr>
              <a:t>）</a:t>
            </a:r>
            <a:endParaRPr lang="zh-CN" altLang="zh-CN" sz="12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2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235" y="1268760"/>
            <a:ext cx="9520662" cy="23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48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66" y="980728"/>
            <a:ext cx="11520000" cy="34948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58" y="4005064"/>
            <a:ext cx="4608512" cy="628650"/>
          </a:xfrm>
          <a:prstGeom prst="rect">
            <a:avLst/>
          </a:prstGeom>
        </p:spPr>
      </p:pic>
      <p:sp>
        <p:nvSpPr>
          <p:cNvPr id="7" name="内容占位符 1"/>
          <p:cNvSpPr>
            <a:spLocks noGrp="1"/>
          </p:cNvSpPr>
          <p:nvPr>
            <p:ph idx="1"/>
          </p:nvPr>
        </p:nvSpPr>
        <p:spPr>
          <a:xfrm>
            <a:off x="360854" y="3933056"/>
            <a:ext cx="11485848" cy="656846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seven thirty</a:t>
            </a:r>
            <a:r>
              <a:rPr lang="en-US" altLang="zh-CN" b="1">
                <a:solidFill>
                  <a:srgbClr val="ED028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have breakfast</a:t>
            </a:r>
            <a:r>
              <a:rPr lang="zh-CN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802" y="281672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1630" y="866417"/>
            <a:ext cx="144016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6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b="49467"/>
          <a:stretch/>
        </p:blipFill>
        <p:spPr>
          <a:xfrm>
            <a:off x="335846" y="905652"/>
            <a:ext cx="11520000" cy="11521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53692" r="21877"/>
          <a:stretch/>
        </p:blipFill>
        <p:spPr>
          <a:xfrm>
            <a:off x="335846" y="3381308"/>
            <a:ext cx="8999720" cy="1055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550" y="836712"/>
            <a:ext cx="2736304" cy="628650"/>
          </a:xfrm>
          <a:prstGeom prst="rect">
            <a:avLst/>
          </a:prstGeom>
        </p:spPr>
      </p:pic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360854" y="1978739"/>
            <a:ext cx="11485848" cy="1303177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weather like today</a:t>
            </a:r>
            <a:r>
              <a:rPr lang="zh-CN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sunny and warm</a:t>
            </a:r>
            <a:r>
              <a:rPr lang="en-US" altLang="zh-CN" b="1">
                <a:solidFill>
                  <a:srgbClr val="ED028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3545" y="871321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 </a:t>
            </a:r>
            <a:endParaRPr lang="zh-CN" altLang="en-US"/>
          </a:p>
        </p:txBody>
      </p:sp>
      <p:sp>
        <p:nvSpPr>
          <p:cNvPr id="12" name="内容占位符 3"/>
          <p:cNvSpPr txBox="1">
            <a:spLocks/>
          </p:cNvSpPr>
          <p:nvPr/>
        </p:nvSpPr>
        <p:spPr bwMode="auto">
          <a:xfrm>
            <a:off x="360854" y="4430079"/>
            <a:ext cx="1148584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subject do you like best, Yang Ling</a:t>
            </a:r>
            <a:r>
              <a:rPr lang="zh-CN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1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0"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Music best</a:t>
            </a:r>
            <a:r>
              <a:rPr lang="en-US" altLang="zh-CN" b="1" smtClean="0">
                <a:solidFill>
                  <a:srgbClr val="ED028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9889" y="33480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1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692696"/>
            <a:ext cx="9360000" cy="580102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15277" y="316279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/>
              <a:t>have</a:t>
            </a:r>
            <a:endParaRPr lang="zh-CN" altLang="en-US" sz="2000"/>
          </a:p>
        </p:txBody>
      </p:sp>
      <p:sp>
        <p:nvSpPr>
          <p:cNvPr id="8" name="矩形 7"/>
          <p:cNvSpPr/>
          <p:nvPr/>
        </p:nvSpPr>
        <p:spPr>
          <a:xfrm>
            <a:off x="5298168" y="3640750"/>
            <a:ext cx="9380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/>
              <a:t>lessons</a:t>
            </a:r>
            <a:endParaRPr lang="zh-CN" altLang="en-US" sz="2000"/>
          </a:p>
        </p:txBody>
      </p:sp>
      <p:sp>
        <p:nvSpPr>
          <p:cNvPr id="9" name="矩形 8"/>
          <p:cNvSpPr/>
          <p:nvPr/>
        </p:nvSpPr>
        <p:spPr>
          <a:xfrm>
            <a:off x="8393315" y="3636656"/>
            <a:ext cx="5822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/>
              <a:t>like</a:t>
            </a:r>
            <a:endParaRPr lang="zh-CN" altLang="en-US" sz="2000"/>
          </a:p>
        </p:txBody>
      </p:sp>
      <p:sp>
        <p:nvSpPr>
          <p:cNvPr id="10" name="矩形 9"/>
          <p:cNvSpPr/>
          <p:nvPr/>
        </p:nvSpPr>
        <p:spPr>
          <a:xfrm>
            <a:off x="4504883" y="4099957"/>
            <a:ext cx="5549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/>
              <a:t>fun</a:t>
            </a:r>
            <a:endParaRPr lang="zh-CN" altLang="en-US" sz="2000"/>
          </a:p>
        </p:txBody>
      </p:sp>
      <p:sp>
        <p:nvSpPr>
          <p:cNvPr id="11" name="矩形 10"/>
          <p:cNvSpPr/>
          <p:nvPr/>
        </p:nvSpPr>
        <p:spPr>
          <a:xfrm>
            <a:off x="1368929" y="4509120"/>
            <a:ext cx="14480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/>
              <a:t>playground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8577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566" y="912887"/>
            <a:ext cx="11520000" cy="46763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651" y="26967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D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651" y="329238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651" y="389043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E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651" y="449753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813" y="509558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4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46" y="764704"/>
            <a:ext cx="11520000" cy="57086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6894" y="175471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2758" y="356396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5821" y="477513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5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3323987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我通常踢足球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，因此问句是问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你星期六做什么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你呢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，因此答句是回答做什么，故选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endParaRPr lang="zh-CN" altLang="zh-CN" sz="1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上句意为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我们星期六一起踢足球吧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，下句是赞同对方的提议，故选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60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46" y="908720"/>
            <a:ext cx="11520000" cy="54301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0750" y="537321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142" y="538738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7574" y="30689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9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143</Words>
  <Application>Microsoft Office PowerPoint</Application>
  <PresentationFormat>自定义</PresentationFormat>
  <Paragraphs>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楷体</vt:lpstr>
      <vt:lpstr>宋体</vt:lpstr>
      <vt:lpstr>Arial</vt:lpstr>
      <vt:lpstr>Calibri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Administrator</cp:lastModifiedBy>
  <cp:revision>358</cp:revision>
  <dcterms:created xsi:type="dcterms:W3CDTF">2020-11-06T05:24:00Z</dcterms:created>
  <dcterms:modified xsi:type="dcterms:W3CDTF">2025-06-24T02:06:58Z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